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4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5064" y="-1018334"/>
            <a:ext cx="233858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0200" y="5292080"/>
            <a:ext cx="2444824" cy="22263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Просканируй меня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83" y="467544"/>
            <a:ext cx="4373501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978" y="5364088"/>
            <a:ext cx="2634304" cy="276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ИРО\Downloads\qrcod_ftM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99" y="5724128"/>
            <a:ext cx="2373009" cy="23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8720" y="2267744"/>
            <a:ext cx="5688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Советы логопеда родителям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60704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Солнцестояние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ИРО</dc:creator>
  <cp:lastModifiedBy>ИРО</cp:lastModifiedBy>
  <cp:revision>6</cp:revision>
  <dcterms:created xsi:type="dcterms:W3CDTF">2025-04-18T09:30:28Z</dcterms:created>
  <dcterms:modified xsi:type="dcterms:W3CDTF">2026-06-17T06:14:08Z</dcterms:modified>
</cp:coreProperties>
</file>