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3288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540001"/>
            <a:ext cx="5657850" cy="3458633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350" y="6096000"/>
            <a:ext cx="4846320" cy="1422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314450" cy="7802033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7315200"/>
            <a:ext cx="5744765" cy="1557867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5137151"/>
            <a:ext cx="4601765" cy="217805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048256"/>
            <a:ext cx="2743200" cy="61203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14700" y="2048256"/>
            <a:ext cx="2743200" cy="61203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2743200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2743200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14700" y="2046817"/>
            <a:ext cx="2743200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14700" y="2899833"/>
            <a:ext cx="2743200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7327392"/>
            <a:ext cx="5829300" cy="79248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8128000"/>
            <a:ext cx="5829301" cy="812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28600" y="508000"/>
            <a:ext cx="5829300" cy="65904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7327037"/>
            <a:ext cx="5829300" cy="792835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343650" cy="731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314" y="8128000"/>
            <a:ext cx="5829300" cy="81686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57150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0"/>
            <a:ext cx="5715000" cy="6400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343650" y="0"/>
            <a:ext cx="514350" cy="914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343650" y="7315200"/>
            <a:ext cx="51435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98841" y="7531947"/>
            <a:ext cx="411480" cy="52832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4999726" y="5505027"/>
            <a:ext cx="315637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4952314" y="2301240"/>
            <a:ext cx="325119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2656" y="2267744"/>
            <a:ext cx="5839544" cy="1152128"/>
          </a:xfrm>
        </p:spPr>
        <p:txBody>
          <a:bodyPr/>
          <a:lstStyle/>
          <a:p>
            <a:r>
              <a:rPr lang="ru-RU" sz="4800" b="1" dirty="0" smtClean="0"/>
              <a:t>Развитие речевого дыхания у детей</a:t>
            </a: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8680" y="6084168"/>
            <a:ext cx="2304256" cy="1362224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Просканируй меня</a:t>
            </a:r>
          </a:p>
          <a:p>
            <a:endParaRPr lang="ru-RU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59" y="179512"/>
            <a:ext cx="3592508" cy="946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258" y="6228184"/>
            <a:ext cx="2384740" cy="2504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3635896"/>
            <a:ext cx="4467622" cy="2099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ИРО\Downloads\qrcod_ftR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88" y="6644010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8345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</TotalTime>
  <Words>7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Соседство</vt:lpstr>
      <vt:lpstr>Развитие речевого дыхания у детей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речевого дыхания у детей</dc:title>
  <dc:creator>ИРО</dc:creator>
  <cp:lastModifiedBy>ИРО</cp:lastModifiedBy>
  <cp:revision>3</cp:revision>
  <dcterms:created xsi:type="dcterms:W3CDTF">2025-04-18T09:30:28Z</dcterms:created>
  <dcterms:modified xsi:type="dcterms:W3CDTF">2026-06-17T06:08:16Z</dcterms:modified>
</cp:coreProperties>
</file>